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298" r:id="rId6"/>
    <p:sldId id="280" r:id="rId7"/>
    <p:sldId id="296" r:id="rId8"/>
    <p:sldId id="284" r:id="rId9"/>
    <p:sldId id="283" r:id="rId10"/>
    <p:sldId id="285" r:id="rId11"/>
    <p:sldId id="292" r:id="rId12"/>
    <p:sldId id="288" r:id="rId13"/>
    <p:sldId id="291" r:id="rId14"/>
    <p:sldId id="299" r:id="rId15"/>
    <p:sldId id="290" r:id="rId16"/>
    <p:sldId id="257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>
      <p:cViewPr>
        <p:scale>
          <a:sx n="78" d="100"/>
          <a:sy n="78" d="100"/>
        </p:scale>
        <p:origin x="339" y="38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odagh Brady" userId="36dddbaa-92d6-4226-82f3-3c57ec170088" providerId="ADAL" clId="{FD855817-2284-4D62-9C72-F599F6A836D4}"/>
    <pc:docChg chg="undo custSel delSld modSld sldOrd">
      <pc:chgData name="Clodagh Brady" userId="36dddbaa-92d6-4226-82f3-3c57ec170088" providerId="ADAL" clId="{FD855817-2284-4D62-9C72-F599F6A836D4}" dt="2020-10-06T13:14:06.843" v="9" actId="20577"/>
      <pc:docMkLst>
        <pc:docMk/>
      </pc:docMkLst>
      <pc:sldChg chg="del">
        <pc:chgData name="Clodagh Brady" userId="36dddbaa-92d6-4226-82f3-3c57ec170088" providerId="ADAL" clId="{FD855817-2284-4D62-9C72-F599F6A836D4}" dt="2020-10-06T13:10:52.069" v="7" actId="47"/>
        <pc:sldMkLst>
          <pc:docMk/>
          <pc:sldMk cId="4155567170" sldId="271"/>
        </pc:sldMkLst>
      </pc:sldChg>
      <pc:sldChg chg="del">
        <pc:chgData name="Clodagh Brady" userId="36dddbaa-92d6-4226-82f3-3c57ec170088" providerId="ADAL" clId="{FD855817-2284-4D62-9C72-F599F6A836D4}" dt="2020-10-06T13:10:54.228" v="8" actId="47"/>
        <pc:sldMkLst>
          <pc:docMk/>
          <pc:sldMk cId="1012535742" sldId="273"/>
        </pc:sldMkLst>
      </pc:sldChg>
      <pc:sldChg chg="modSp mod">
        <pc:chgData name="Clodagh Brady" userId="36dddbaa-92d6-4226-82f3-3c57ec170088" providerId="ADAL" clId="{FD855817-2284-4D62-9C72-F599F6A836D4}" dt="2020-10-06T13:14:06.843" v="9" actId="20577"/>
        <pc:sldMkLst>
          <pc:docMk/>
          <pc:sldMk cId="1305896627" sldId="278"/>
        </pc:sldMkLst>
        <pc:spChg chg="mod">
          <ac:chgData name="Clodagh Brady" userId="36dddbaa-92d6-4226-82f3-3c57ec170088" providerId="ADAL" clId="{FD855817-2284-4D62-9C72-F599F6A836D4}" dt="2020-10-06T13:14:06.843" v="9" actId="20577"/>
          <ac:spMkLst>
            <pc:docMk/>
            <pc:sldMk cId="1305896627" sldId="278"/>
            <ac:spMk id="4" creationId="{BC616DDD-E00E-42CF-A400-9801A78192D0}"/>
          </ac:spMkLst>
        </pc:spChg>
      </pc:sldChg>
      <pc:sldChg chg="ord">
        <pc:chgData name="Clodagh Brady" userId="36dddbaa-92d6-4226-82f3-3c57ec170088" providerId="ADAL" clId="{FD855817-2284-4D62-9C72-F599F6A836D4}" dt="2020-10-06T10:55:06.314" v="6" actId="20578"/>
        <pc:sldMkLst>
          <pc:docMk/>
          <pc:sldMk cId="2535117070" sldId="283"/>
        </pc:sldMkLst>
      </pc:sldChg>
      <pc:sldChg chg="modSp mod ord">
        <pc:chgData name="Clodagh Brady" userId="36dddbaa-92d6-4226-82f3-3c57ec170088" providerId="ADAL" clId="{FD855817-2284-4D62-9C72-F599F6A836D4}" dt="2020-10-06T10:43:11.556" v="3" actId="1076"/>
        <pc:sldMkLst>
          <pc:docMk/>
          <pc:sldMk cId="3431897287" sldId="298"/>
        </pc:sldMkLst>
        <pc:picChg chg="mod">
          <ac:chgData name="Clodagh Brady" userId="36dddbaa-92d6-4226-82f3-3c57ec170088" providerId="ADAL" clId="{FD855817-2284-4D62-9C72-F599F6A836D4}" dt="2020-10-06T10:43:11.556" v="3" actId="1076"/>
          <ac:picMkLst>
            <pc:docMk/>
            <pc:sldMk cId="3431897287" sldId="298"/>
            <ac:picMk id="4" creationId="{5F4EC771-039F-44FE-A977-7547C0F9897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1D620-64FB-4AC1-B52C-B223D4138C8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06A9F0-384F-40D7-B5D4-174D38754F64}">
      <dgm:prSet phldrT="[Text]"/>
      <dgm:spPr>
        <a:ln w="73025" cmpd="sng">
          <a:solidFill>
            <a:srgbClr val="FFC000">
              <a:alpha val="81000"/>
            </a:srgbClr>
          </a:solidFill>
          <a:bevel/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/>
            <a:t>Student</a:t>
          </a:r>
        </a:p>
      </dgm:t>
    </dgm:pt>
    <dgm:pt modelId="{D4DC6B8B-F308-4333-BEDE-C77DE75088B9}" type="parTrans" cxnId="{7FA52941-F80F-4200-AD0F-30B3666A37D2}">
      <dgm:prSet/>
      <dgm:spPr/>
      <dgm:t>
        <a:bodyPr/>
        <a:lstStyle/>
        <a:p>
          <a:endParaRPr lang="en-US"/>
        </a:p>
      </dgm:t>
    </dgm:pt>
    <dgm:pt modelId="{50FB261C-6E96-46E2-A742-7656899A2668}" type="sibTrans" cxnId="{7FA52941-F80F-4200-AD0F-30B3666A37D2}">
      <dgm:prSet/>
      <dgm:spPr/>
      <dgm:t>
        <a:bodyPr/>
        <a:lstStyle/>
        <a:p>
          <a:endParaRPr lang="en-US"/>
        </a:p>
      </dgm:t>
    </dgm:pt>
    <dgm:pt modelId="{F04B6628-EDEF-4146-9D0F-D5BB2645521B}">
      <dgm:prSet phldrT="[Text]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 prstMaterial="dkEdge">
          <a:bevelT w="44450" prst="angle"/>
        </a:sp3d>
      </dgm:spPr>
      <dgm:t>
        <a:bodyPr/>
        <a:lstStyle/>
        <a:p>
          <a:r>
            <a:rPr lang="en-US" dirty="0"/>
            <a:t>Prefect</a:t>
          </a:r>
        </a:p>
      </dgm:t>
    </dgm:pt>
    <dgm:pt modelId="{ACF91948-830D-45B0-B8D4-0979870EFB41}" type="parTrans" cxnId="{463AF245-077C-4A85-BC25-CDEF0D4387A6}">
      <dgm:prSet/>
      <dgm:spPr/>
      <dgm:t>
        <a:bodyPr/>
        <a:lstStyle/>
        <a:p>
          <a:endParaRPr lang="en-US"/>
        </a:p>
      </dgm:t>
    </dgm:pt>
    <dgm:pt modelId="{95081447-3457-4973-A4F4-5D1542FD6872}" type="sibTrans" cxnId="{463AF245-077C-4A85-BC25-CDEF0D4387A6}">
      <dgm:prSet/>
      <dgm:spPr/>
      <dgm:t>
        <a:bodyPr/>
        <a:lstStyle/>
        <a:p>
          <a:endParaRPr lang="en-US"/>
        </a:p>
      </dgm:t>
    </dgm:pt>
    <dgm:pt modelId="{EDC865A7-F466-4069-8B75-8AF16D4ED2BC}">
      <dgm:prSet phldrT="[Text]"/>
      <dgm:spPr>
        <a:solidFill>
          <a:schemeClr val="tx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/>
            <a:t>Tutor</a:t>
          </a:r>
        </a:p>
      </dgm:t>
    </dgm:pt>
    <dgm:pt modelId="{7B3FE745-632A-4F75-B30B-EB81871C3C7B}" type="parTrans" cxnId="{CC9AB925-2CF0-48D1-805B-E43706E25279}">
      <dgm:prSet/>
      <dgm:spPr/>
      <dgm:t>
        <a:bodyPr/>
        <a:lstStyle/>
        <a:p>
          <a:endParaRPr lang="en-US"/>
        </a:p>
      </dgm:t>
    </dgm:pt>
    <dgm:pt modelId="{63FCD444-1C69-439C-A4A5-B513ABD8A53A}" type="sibTrans" cxnId="{CC9AB925-2CF0-48D1-805B-E43706E25279}">
      <dgm:prSet/>
      <dgm:spPr/>
      <dgm:t>
        <a:bodyPr/>
        <a:lstStyle/>
        <a:p>
          <a:endParaRPr lang="en-US"/>
        </a:p>
      </dgm:t>
    </dgm:pt>
    <dgm:pt modelId="{9AC83F7D-FFE7-48B3-88C3-5353765AEDDB}">
      <dgm:prSet phldrT="[Text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/>
            <a:t>Year Head</a:t>
          </a:r>
        </a:p>
      </dgm:t>
    </dgm:pt>
    <dgm:pt modelId="{FD3B278E-8667-4CA0-BFFE-6762690B021A}" type="parTrans" cxnId="{25D0E3A4-5E27-4C93-AD10-57966B084B06}">
      <dgm:prSet/>
      <dgm:spPr/>
      <dgm:t>
        <a:bodyPr/>
        <a:lstStyle/>
        <a:p>
          <a:endParaRPr lang="en-US"/>
        </a:p>
      </dgm:t>
    </dgm:pt>
    <dgm:pt modelId="{8792F7DF-1C66-48A1-B044-E224D4ACD1D4}" type="sibTrans" cxnId="{25D0E3A4-5E27-4C93-AD10-57966B084B06}">
      <dgm:prSet/>
      <dgm:spPr/>
      <dgm:t>
        <a:bodyPr/>
        <a:lstStyle/>
        <a:p>
          <a:endParaRPr lang="en-US"/>
        </a:p>
      </dgm:t>
    </dgm:pt>
    <dgm:pt modelId="{F9B72D8A-0EEF-435C-9326-8EF158EF7118}">
      <dgm:prSet phldrT="[Text]"/>
      <dgm:spPr>
        <a:solidFill>
          <a:schemeClr val="accent2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/>
            <a:t>Care Team</a:t>
          </a:r>
        </a:p>
      </dgm:t>
    </dgm:pt>
    <dgm:pt modelId="{F2639786-1A45-4091-AE7E-A0BF72910A81}" type="parTrans" cxnId="{9FB0EF83-9DE4-4364-941D-06796834AF7E}">
      <dgm:prSet/>
      <dgm:spPr/>
      <dgm:t>
        <a:bodyPr/>
        <a:lstStyle/>
        <a:p>
          <a:endParaRPr lang="en-US"/>
        </a:p>
      </dgm:t>
    </dgm:pt>
    <dgm:pt modelId="{D0F5200D-8A4B-4D7C-B3C3-6C29A7CF4416}" type="sibTrans" cxnId="{9FB0EF83-9DE4-4364-941D-06796834AF7E}">
      <dgm:prSet/>
      <dgm:spPr/>
      <dgm:t>
        <a:bodyPr/>
        <a:lstStyle/>
        <a:p>
          <a:endParaRPr lang="en-US"/>
        </a:p>
      </dgm:t>
    </dgm:pt>
    <dgm:pt modelId="{6AAC750B-90FE-46DD-8C7C-D09F2698A476}" type="pres">
      <dgm:prSet presAssocID="{4981D620-64FB-4AC1-B52C-B223D4138C8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FA35661-579F-4197-BBB2-875BAED1A687}" type="pres">
      <dgm:prSet presAssocID="{4981D620-64FB-4AC1-B52C-B223D4138C84}" presName="matrix" presStyleCnt="0"/>
      <dgm:spPr/>
    </dgm:pt>
    <dgm:pt modelId="{405EA0B7-AA03-4132-A770-470065F4375E}" type="pres">
      <dgm:prSet presAssocID="{4981D620-64FB-4AC1-B52C-B223D4138C84}" presName="tile1" presStyleLbl="node1" presStyleIdx="0" presStyleCnt="4"/>
      <dgm:spPr/>
    </dgm:pt>
    <dgm:pt modelId="{296083C2-8D20-4736-B552-B95C790FD884}" type="pres">
      <dgm:prSet presAssocID="{4981D620-64FB-4AC1-B52C-B223D4138C8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C6D85F-40D2-492C-948A-09A3AE17EEE8}" type="pres">
      <dgm:prSet presAssocID="{4981D620-64FB-4AC1-B52C-B223D4138C84}" presName="tile2" presStyleLbl="node1" presStyleIdx="1" presStyleCnt="4"/>
      <dgm:spPr/>
    </dgm:pt>
    <dgm:pt modelId="{17F0570F-0954-4303-9146-F05668280EFD}" type="pres">
      <dgm:prSet presAssocID="{4981D620-64FB-4AC1-B52C-B223D4138C8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B4AD9CA-6739-49B7-BED8-7D18ECF37FF6}" type="pres">
      <dgm:prSet presAssocID="{4981D620-64FB-4AC1-B52C-B223D4138C84}" presName="tile3" presStyleLbl="node1" presStyleIdx="2" presStyleCnt="4"/>
      <dgm:spPr/>
    </dgm:pt>
    <dgm:pt modelId="{5AA98193-B259-4081-A0AE-6CA64748CF24}" type="pres">
      <dgm:prSet presAssocID="{4981D620-64FB-4AC1-B52C-B223D4138C8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6E2615-C373-422B-80CD-F0138C33A02A}" type="pres">
      <dgm:prSet presAssocID="{4981D620-64FB-4AC1-B52C-B223D4138C84}" presName="tile4" presStyleLbl="node1" presStyleIdx="3" presStyleCnt="4" custLinFactNeighborY="0"/>
      <dgm:spPr/>
    </dgm:pt>
    <dgm:pt modelId="{31BFAFA2-2BF0-431C-ADE0-2B0A4A194A9A}" type="pres">
      <dgm:prSet presAssocID="{4981D620-64FB-4AC1-B52C-B223D4138C8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28637AA-70BF-4890-8309-CCD512E6AE4D}" type="pres">
      <dgm:prSet presAssocID="{4981D620-64FB-4AC1-B52C-B223D4138C8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DC8F170C-F810-4A8D-9ED8-0C10DC9ED3CB}" type="presOf" srcId="{EDC865A7-F466-4069-8B75-8AF16D4ED2BC}" destId="{17F0570F-0954-4303-9146-F05668280EFD}" srcOrd="1" destOrd="0" presId="urn:microsoft.com/office/officeart/2005/8/layout/matrix1"/>
    <dgm:cxn modelId="{B3123316-B02D-4184-A5C8-7172AD79C152}" type="presOf" srcId="{4981D620-64FB-4AC1-B52C-B223D4138C84}" destId="{6AAC750B-90FE-46DD-8C7C-D09F2698A476}" srcOrd="0" destOrd="0" presId="urn:microsoft.com/office/officeart/2005/8/layout/matrix1"/>
    <dgm:cxn modelId="{CC9AB925-2CF0-48D1-805B-E43706E25279}" srcId="{F206A9F0-384F-40D7-B5D4-174D38754F64}" destId="{EDC865A7-F466-4069-8B75-8AF16D4ED2BC}" srcOrd="1" destOrd="0" parTransId="{7B3FE745-632A-4F75-B30B-EB81871C3C7B}" sibTransId="{63FCD444-1C69-439C-A4A5-B513ABD8A53A}"/>
    <dgm:cxn modelId="{7FA52941-F80F-4200-AD0F-30B3666A37D2}" srcId="{4981D620-64FB-4AC1-B52C-B223D4138C84}" destId="{F206A9F0-384F-40D7-B5D4-174D38754F64}" srcOrd="0" destOrd="0" parTransId="{D4DC6B8B-F308-4333-BEDE-C77DE75088B9}" sibTransId="{50FB261C-6E96-46E2-A742-7656899A2668}"/>
    <dgm:cxn modelId="{CDD19064-06AB-44B2-8ABD-2537FD227360}" type="presOf" srcId="{F04B6628-EDEF-4146-9D0F-D5BB2645521B}" destId="{296083C2-8D20-4736-B552-B95C790FD884}" srcOrd="1" destOrd="0" presId="urn:microsoft.com/office/officeart/2005/8/layout/matrix1"/>
    <dgm:cxn modelId="{463AF245-077C-4A85-BC25-CDEF0D4387A6}" srcId="{F206A9F0-384F-40D7-B5D4-174D38754F64}" destId="{F04B6628-EDEF-4146-9D0F-D5BB2645521B}" srcOrd="0" destOrd="0" parTransId="{ACF91948-830D-45B0-B8D4-0979870EFB41}" sibTransId="{95081447-3457-4973-A4F4-5D1542FD6872}"/>
    <dgm:cxn modelId="{6BC81148-5318-470F-BC1A-75C8BF333FAD}" type="presOf" srcId="{F9B72D8A-0EEF-435C-9326-8EF158EF7118}" destId="{1B6E2615-C373-422B-80CD-F0138C33A02A}" srcOrd="0" destOrd="0" presId="urn:microsoft.com/office/officeart/2005/8/layout/matrix1"/>
    <dgm:cxn modelId="{6AD0EF7C-F0C3-4CA4-8EB7-9AA6F622153C}" type="presOf" srcId="{F04B6628-EDEF-4146-9D0F-D5BB2645521B}" destId="{405EA0B7-AA03-4132-A770-470065F4375E}" srcOrd="0" destOrd="0" presId="urn:microsoft.com/office/officeart/2005/8/layout/matrix1"/>
    <dgm:cxn modelId="{9FB0EF83-9DE4-4364-941D-06796834AF7E}" srcId="{F206A9F0-384F-40D7-B5D4-174D38754F64}" destId="{F9B72D8A-0EEF-435C-9326-8EF158EF7118}" srcOrd="3" destOrd="0" parTransId="{F2639786-1A45-4091-AE7E-A0BF72910A81}" sibTransId="{D0F5200D-8A4B-4D7C-B3C3-6C29A7CF4416}"/>
    <dgm:cxn modelId="{25D0E3A4-5E27-4C93-AD10-57966B084B06}" srcId="{F206A9F0-384F-40D7-B5D4-174D38754F64}" destId="{9AC83F7D-FFE7-48B3-88C3-5353765AEDDB}" srcOrd="2" destOrd="0" parTransId="{FD3B278E-8667-4CA0-BFFE-6762690B021A}" sibTransId="{8792F7DF-1C66-48A1-B044-E224D4ACD1D4}"/>
    <dgm:cxn modelId="{969B28A6-21FE-4EEE-AEC8-65EE4809D54F}" type="presOf" srcId="{F206A9F0-384F-40D7-B5D4-174D38754F64}" destId="{028637AA-70BF-4890-8309-CCD512E6AE4D}" srcOrd="0" destOrd="0" presId="urn:microsoft.com/office/officeart/2005/8/layout/matrix1"/>
    <dgm:cxn modelId="{19A39CC9-9794-463C-93AC-B9CE4E3D809A}" type="presOf" srcId="{F9B72D8A-0EEF-435C-9326-8EF158EF7118}" destId="{31BFAFA2-2BF0-431C-ADE0-2B0A4A194A9A}" srcOrd="1" destOrd="0" presId="urn:microsoft.com/office/officeart/2005/8/layout/matrix1"/>
    <dgm:cxn modelId="{1C024ED7-D9C0-4813-A7F9-EBFFD5C8E828}" type="presOf" srcId="{9AC83F7D-FFE7-48B3-88C3-5353765AEDDB}" destId="{4B4AD9CA-6739-49B7-BED8-7D18ECF37FF6}" srcOrd="0" destOrd="0" presId="urn:microsoft.com/office/officeart/2005/8/layout/matrix1"/>
    <dgm:cxn modelId="{EF0E89E3-0DF1-44CD-99C5-6082CBEC460C}" type="presOf" srcId="{9AC83F7D-FFE7-48B3-88C3-5353765AEDDB}" destId="{5AA98193-B259-4081-A0AE-6CA64748CF24}" srcOrd="1" destOrd="0" presId="urn:microsoft.com/office/officeart/2005/8/layout/matrix1"/>
    <dgm:cxn modelId="{377B1BF1-81EB-4394-B605-F2EF09F22015}" type="presOf" srcId="{EDC865A7-F466-4069-8B75-8AF16D4ED2BC}" destId="{91C6D85F-40D2-492C-948A-09A3AE17EEE8}" srcOrd="0" destOrd="0" presId="urn:microsoft.com/office/officeart/2005/8/layout/matrix1"/>
    <dgm:cxn modelId="{684872BC-F03F-4AFE-B038-A0F5F0544C8C}" type="presParOf" srcId="{6AAC750B-90FE-46DD-8C7C-D09F2698A476}" destId="{DFA35661-579F-4197-BBB2-875BAED1A687}" srcOrd="0" destOrd="0" presId="urn:microsoft.com/office/officeart/2005/8/layout/matrix1"/>
    <dgm:cxn modelId="{DE054B70-709A-4042-8541-387C72DDE6D7}" type="presParOf" srcId="{DFA35661-579F-4197-BBB2-875BAED1A687}" destId="{405EA0B7-AA03-4132-A770-470065F4375E}" srcOrd="0" destOrd="0" presId="urn:microsoft.com/office/officeart/2005/8/layout/matrix1"/>
    <dgm:cxn modelId="{5422B26F-155C-42C2-8713-C3D15D3CC8DA}" type="presParOf" srcId="{DFA35661-579F-4197-BBB2-875BAED1A687}" destId="{296083C2-8D20-4736-B552-B95C790FD884}" srcOrd="1" destOrd="0" presId="urn:microsoft.com/office/officeart/2005/8/layout/matrix1"/>
    <dgm:cxn modelId="{D79A1E13-5B2A-4916-B4E8-25CC43B1C4BF}" type="presParOf" srcId="{DFA35661-579F-4197-BBB2-875BAED1A687}" destId="{91C6D85F-40D2-492C-948A-09A3AE17EEE8}" srcOrd="2" destOrd="0" presId="urn:microsoft.com/office/officeart/2005/8/layout/matrix1"/>
    <dgm:cxn modelId="{FA6BFED3-8632-4EB5-8469-545A9185F2A6}" type="presParOf" srcId="{DFA35661-579F-4197-BBB2-875BAED1A687}" destId="{17F0570F-0954-4303-9146-F05668280EFD}" srcOrd="3" destOrd="0" presId="urn:microsoft.com/office/officeart/2005/8/layout/matrix1"/>
    <dgm:cxn modelId="{4A41456D-186D-451A-86F2-3AF0B2741647}" type="presParOf" srcId="{DFA35661-579F-4197-BBB2-875BAED1A687}" destId="{4B4AD9CA-6739-49B7-BED8-7D18ECF37FF6}" srcOrd="4" destOrd="0" presId="urn:microsoft.com/office/officeart/2005/8/layout/matrix1"/>
    <dgm:cxn modelId="{057D2123-A649-4955-A3B5-EBE9228C3A20}" type="presParOf" srcId="{DFA35661-579F-4197-BBB2-875BAED1A687}" destId="{5AA98193-B259-4081-A0AE-6CA64748CF24}" srcOrd="5" destOrd="0" presId="urn:microsoft.com/office/officeart/2005/8/layout/matrix1"/>
    <dgm:cxn modelId="{CF77B3C6-5A09-4A4F-BC13-EB26179E6583}" type="presParOf" srcId="{DFA35661-579F-4197-BBB2-875BAED1A687}" destId="{1B6E2615-C373-422B-80CD-F0138C33A02A}" srcOrd="6" destOrd="0" presId="urn:microsoft.com/office/officeart/2005/8/layout/matrix1"/>
    <dgm:cxn modelId="{992E2AA1-0588-4C1A-AED6-04BFD9E66AE1}" type="presParOf" srcId="{DFA35661-579F-4197-BBB2-875BAED1A687}" destId="{31BFAFA2-2BF0-431C-ADE0-2B0A4A194A9A}" srcOrd="7" destOrd="0" presId="urn:microsoft.com/office/officeart/2005/8/layout/matrix1"/>
    <dgm:cxn modelId="{03E0203C-0DEE-495B-A8C9-62AC5B03B0CA}" type="presParOf" srcId="{6AAC750B-90FE-46DD-8C7C-D09F2698A476}" destId="{028637AA-70BF-4890-8309-CCD512E6AE4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EA0B7-AA03-4132-A770-470065F4375E}">
      <dsp:nvSpPr>
        <dsp:cNvPr id="0" name=""/>
        <dsp:cNvSpPr/>
      </dsp:nvSpPr>
      <dsp:spPr>
        <a:xfrm rot="16200000">
          <a:off x="169333" y="-169333"/>
          <a:ext cx="2709333" cy="3048000"/>
        </a:xfrm>
        <a:prstGeom prst="round1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dkEdge">
          <a:bevelT w="444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Prefect</a:t>
          </a:r>
        </a:p>
      </dsp:txBody>
      <dsp:txXfrm rot="5400000">
        <a:off x="-1" y="1"/>
        <a:ext cx="3048000" cy="2032000"/>
      </dsp:txXfrm>
    </dsp:sp>
    <dsp:sp modelId="{91C6D85F-40D2-492C-948A-09A3AE17EEE8}">
      <dsp:nvSpPr>
        <dsp:cNvPr id="0" name=""/>
        <dsp:cNvSpPr/>
      </dsp:nvSpPr>
      <dsp:spPr>
        <a:xfrm>
          <a:off x="3048000" y="0"/>
          <a:ext cx="3048000" cy="2709333"/>
        </a:xfrm>
        <a:prstGeom prst="round1Rect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Tutor</a:t>
          </a:r>
        </a:p>
      </dsp:txBody>
      <dsp:txXfrm>
        <a:off x="3048000" y="0"/>
        <a:ext cx="3048000" cy="2032000"/>
      </dsp:txXfrm>
    </dsp:sp>
    <dsp:sp modelId="{4B4AD9CA-6739-49B7-BED8-7D18ECF37FF6}">
      <dsp:nvSpPr>
        <dsp:cNvPr id="0" name=""/>
        <dsp:cNvSpPr/>
      </dsp:nvSpPr>
      <dsp:spPr>
        <a:xfrm rot="10800000">
          <a:off x="0" y="2709333"/>
          <a:ext cx="3048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Year Head</a:t>
          </a:r>
        </a:p>
      </dsp:txBody>
      <dsp:txXfrm rot="10800000">
        <a:off x="0" y="3386666"/>
        <a:ext cx="3048000" cy="2032000"/>
      </dsp:txXfrm>
    </dsp:sp>
    <dsp:sp modelId="{1B6E2615-C373-422B-80CD-F0138C33A02A}">
      <dsp:nvSpPr>
        <dsp:cNvPr id="0" name=""/>
        <dsp:cNvSpPr/>
      </dsp:nvSpPr>
      <dsp:spPr>
        <a:xfrm rot="5400000">
          <a:off x="3217333" y="2540000"/>
          <a:ext cx="2709333" cy="3048000"/>
        </a:xfrm>
        <a:prstGeom prst="round1Rect">
          <a:avLst/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Care Team</a:t>
          </a:r>
        </a:p>
      </dsp:txBody>
      <dsp:txXfrm rot="-5400000">
        <a:off x="3047999" y="3386666"/>
        <a:ext cx="3048000" cy="2032000"/>
      </dsp:txXfrm>
    </dsp:sp>
    <dsp:sp modelId="{028637AA-70BF-4890-8309-CCD512E6AE4D}">
      <dsp:nvSpPr>
        <dsp:cNvPr id="0" name=""/>
        <dsp:cNvSpPr/>
      </dsp:nvSpPr>
      <dsp:spPr>
        <a:xfrm>
          <a:off x="2133600" y="2032000"/>
          <a:ext cx="18288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73025" cap="rnd" cmpd="sng" algn="ctr">
          <a:solidFill>
            <a:srgbClr val="FFC000">
              <a:alpha val="81000"/>
            </a:srgbClr>
          </a:solidFill>
          <a:prstDash val="solid"/>
          <a:bevel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Student</a:t>
          </a:r>
        </a:p>
      </dsp:txBody>
      <dsp:txXfrm>
        <a:off x="2199729" y="2098129"/>
        <a:ext cx="1696542" cy="12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97D19-7E9D-425F-8C8C-188FBB36F966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51002-A022-4C51-A600-CEB213AB94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44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03920-AE05-4F1D-9E97-B1003D85E4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06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5CBA-0246-4DDC-84F1-E829A6606FA9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38A27-1C37-4A0E-BC9B-6EF20C0331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75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2D891A-65C2-4343-8880-1609E6F20142}" type="datetimeFigureOut">
              <a:rPr lang="en-IE" smtClean="0"/>
              <a:t>06/10/2020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6DDC578-8507-4145-85FA-B2B4D9437667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ie/url?sa=i&amp;rct=j&amp;q=&amp;esrc=s&amp;source=images&amp;cd=&amp;cad=rja&amp;uact=8&amp;ved=0ahUKEwjMlrGM2cLWAhXoLsAKHQ1hAk0QjRwIBw&amp;url=https://www.almanac.com/plant/sunflowers&amp;psig=AFQjCNEeCnf0h7A7EM7AqxGWdZC8qH5p0Q&amp;ust=15065099649390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unflow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27"/>
            <a:ext cx="6026448" cy="40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Student Wellbeing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965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9"/>
    </mc:Choice>
    <mc:Fallback xmlns="">
      <p:transition spd="slow" advTm="775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BBEA0-883E-46A3-8A0F-E4362E66D357}"/>
              </a:ext>
            </a:extLst>
          </p:cNvPr>
          <p:cNvSpPr/>
          <p:nvPr/>
        </p:nvSpPr>
        <p:spPr>
          <a:xfrm rot="556349">
            <a:off x="2408610" y="5356232"/>
            <a:ext cx="6699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Inclusivity Week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19D73-C57B-4770-888A-F6528E7F8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3140968"/>
            <a:ext cx="2511770" cy="3767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88838-1CE2-4830-8619-18FE7D31D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37" y="3429000"/>
            <a:ext cx="1832664" cy="2326573"/>
          </a:xfrm>
          <a:prstGeom prst="rect">
            <a:avLst/>
          </a:prstGeom>
        </p:spPr>
      </p:pic>
      <p:sp>
        <p:nvSpPr>
          <p:cNvPr id="8" name="AutoShape 4" descr="Image preview">
            <a:extLst>
              <a:ext uri="{FF2B5EF4-FFF2-40B4-BE49-F238E27FC236}">
                <a16:creationId xmlns:a16="http://schemas.microsoft.com/office/drawing/2014/main" id="{4FF1D819-E26D-43E4-8D17-BED325B8E0D4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09650" y="676275"/>
            <a:ext cx="7124700" cy="31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FDC0B6-EF44-4EBA-9E9C-054E0179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2174"/>
            <a:ext cx="5960105" cy="40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7"/>
    </mc:Choice>
    <mc:Fallback xmlns="">
      <p:transition spd="slow" advTm="77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9BA7C-A274-48D8-8C55-1BF10970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077"/>
            <a:ext cx="9144000" cy="56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6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C6B14-00CB-40E7-BE6A-51D91774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Fundraiser for National Council for the Blind</a:t>
            </a:r>
          </a:p>
        </p:txBody>
      </p:sp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EE6C483-61D9-4C7A-B57C-754E791C7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36" y="2204864"/>
            <a:ext cx="5372862" cy="3523373"/>
          </a:xfrm>
          <a:prstGeom prst="rect">
            <a:avLst/>
          </a:prstGeom>
        </p:spPr>
      </p:pic>
      <p:pic>
        <p:nvPicPr>
          <p:cNvPr id="8" name="Picture 7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A428EAAE-49D0-46FF-9977-07690D4F8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8" y="2204864"/>
            <a:ext cx="3856563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"/>
    </mc:Choice>
    <mc:Fallback xmlns="">
      <p:transition spd="slow" advTm="81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DA72A-9129-40E6-A4E9-AC11C5BEDD90}"/>
              </a:ext>
            </a:extLst>
          </p:cNvPr>
          <p:cNvSpPr/>
          <p:nvPr/>
        </p:nvSpPr>
        <p:spPr>
          <a:xfrm>
            <a:off x="4611998" y="472287"/>
            <a:ext cx="40927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Walk in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my shoes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BE92DCB-80AC-4540-86B2-4EF368BC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76672"/>
            <a:ext cx="3744416" cy="559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F5349-8759-44C6-B487-E68E87DE5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2060848"/>
            <a:ext cx="7125112" cy="4051437"/>
          </a:xfrm>
        </p:spPr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623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0"/>
    </mc:Choice>
    <mc:Fallback xmlns="">
      <p:transition spd="slow" advTm="1182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6DDD-E00E-42CF-A400-9801A781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561" y="599090"/>
            <a:ext cx="5173060" cy="5268310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-</a:t>
            </a:r>
            <a:r>
              <a:rPr lang="en-GB" sz="4000" dirty="0" err="1">
                <a:latin typeface="Bell MT" panose="02020503060305020303" pitchFamily="18" charset="0"/>
              </a:rPr>
              <a:t>Ms.Flanagan</a:t>
            </a:r>
            <a:r>
              <a:rPr lang="en-GB" sz="4000" dirty="0">
                <a:latin typeface="Bell MT" panose="02020503060305020303" pitchFamily="18" charset="0"/>
              </a:rPr>
              <a:t>-</a:t>
            </a:r>
          </a:p>
          <a:p>
            <a:pPr algn="ctr"/>
            <a:r>
              <a:rPr lang="en-GB" sz="4000" i="1" dirty="0">
                <a:latin typeface="Bell MT" panose="02020503060305020303" pitchFamily="18" charset="0"/>
              </a:rPr>
              <a:t>Guidance Counsellor</a:t>
            </a:r>
          </a:p>
          <a:p>
            <a:pPr algn="ctr"/>
            <a:endParaRPr lang="en-GB" sz="4000" dirty="0">
              <a:latin typeface="Bell MT" panose="02020503060305020303" pitchFamily="18" charset="0"/>
            </a:endParaRPr>
          </a:p>
          <a:p>
            <a:pPr algn="ctr"/>
            <a:r>
              <a:rPr lang="en-GB" sz="4000" dirty="0">
                <a:latin typeface="Bell MT" panose="02020503060305020303" pitchFamily="18" charset="0"/>
              </a:rPr>
              <a:t>-</a:t>
            </a:r>
            <a:r>
              <a:rPr lang="en-GB" sz="4000" dirty="0" err="1">
                <a:latin typeface="Bell MT" panose="02020503060305020303" pitchFamily="18" charset="0"/>
              </a:rPr>
              <a:t>Ms.Burke</a:t>
            </a:r>
            <a:r>
              <a:rPr lang="en-GB" sz="4000" dirty="0">
                <a:latin typeface="Bell MT" panose="02020503060305020303" pitchFamily="18" charset="0"/>
              </a:rPr>
              <a:t>-</a:t>
            </a:r>
          </a:p>
          <a:p>
            <a:pPr algn="ctr"/>
            <a:r>
              <a:rPr lang="en-GB" sz="4000" i="1" dirty="0">
                <a:latin typeface="Bell MT" panose="02020503060305020303" pitchFamily="18" charset="0"/>
              </a:rPr>
              <a:t>School Counsellor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98676-BD71-4BC5-BA5D-1E50750F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85" y="1672208"/>
            <a:ext cx="366195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spd="slow" advTm="56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13585-513F-4376-8553-4D332B4E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84784"/>
            <a:ext cx="7117178" cy="1468800"/>
          </a:xfrm>
        </p:spPr>
        <p:txBody>
          <a:bodyPr/>
          <a:lstStyle/>
          <a:p>
            <a:pPr algn="ctr"/>
            <a:r>
              <a:rPr lang="en-GB" sz="3600" dirty="0">
                <a:latin typeface="Bell MT" panose="02020503060305020303" pitchFamily="18" charset="0"/>
              </a:rPr>
              <a:t>How to access the guidance service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6C2BAC-BCE9-443F-A376-9FC2BAD67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616" y="3356992"/>
            <a:ext cx="7117178" cy="860400"/>
          </a:xfrm>
        </p:spPr>
        <p:txBody>
          <a:bodyPr>
            <a:noAutofit/>
          </a:bodyPr>
          <a:lstStyle/>
          <a:p>
            <a:pPr algn="ctr"/>
            <a:r>
              <a:rPr lang="en-GB" sz="3200" i="1" dirty="0">
                <a:latin typeface="Bell MT" panose="02020503060305020303" pitchFamily="18" charset="0"/>
              </a:rPr>
              <a:t>Student centred</a:t>
            </a:r>
          </a:p>
          <a:p>
            <a:pPr algn="ctr"/>
            <a:r>
              <a:rPr lang="en-GB" sz="3200" i="1" dirty="0">
                <a:latin typeface="Bell MT" panose="02020503060305020303" pitchFamily="18" charset="0"/>
              </a:rPr>
              <a:t>See counselling policy in school journal</a:t>
            </a:r>
          </a:p>
        </p:txBody>
      </p:sp>
    </p:spTree>
    <p:extLst>
      <p:ext uri="{BB962C8B-B14F-4D97-AF65-F5344CB8AC3E}">
        <p14:creationId xmlns:p14="http://schemas.microsoft.com/office/powerpoint/2010/main" val="33306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57FF93-B25E-42EA-8071-E804CD5AF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/>
          <a:lstStyle/>
          <a:p>
            <a:r>
              <a:rPr lang="en-IE" dirty="0"/>
              <a:t>Tutor program </a:t>
            </a:r>
          </a:p>
          <a:p>
            <a:r>
              <a:rPr lang="en-IE" dirty="0"/>
              <a:t>SPHE</a:t>
            </a:r>
          </a:p>
          <a:p>
            <a:r>
              <a:rPr lang="en-IE" dirty="0"/>
              <a:t>CSPE</a:t>
            </a:r>
          </a:p>
          <a:p>
            <a:r>
              <a:rPr lang="en-IE" dirty="0"/>
              <a:t>PE</a:t>
            </a:r>
          </a:p>
          <a:p>
            <a:r>
              <a:rPr lang="en-IE" dirty="0"/>
              <a:t>Extra Curricular and Co Curricular activities.</a:t>
            </a:r>
          </a:p>
          <a:p>
            <a:r>
              <a:rPr lang="en-IE" dirty="0"/>
              <a:t>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EC771-039F-44FE-A977-7547C0F9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9" y="764704"/>
            <a:ext cx="8236321" cy="5002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89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8CCDA7-CA19-4D39-9386-87C3D3CCB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174207"/>
              </p:ext>
            </p:extLst>
          </p:nvPr>
        </p:nvGraphicFramePr>
        <p:xfrm>
          <a:off x="1524000" y="71966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91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"/>
    </mc:Choice>
    <mc:Fallback xmlns="">
      <p:transition spd="slow" advTm="52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A1EF-56EC-44E5-9329-42D8357D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Induction for 1</a:t>
            </a:r>
            <a:r>
              <a:rPr lang="en-IE" baseline="30000" dirty="0"/>
              <a:t>st</a:t>
            </a:r>
            <a:r>
              <a:rPr lang="en-IE" dirty="0"/>
              <a:t> Years.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F55AB-7998-445B-A167-549AD7966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School visits</a:t>
            </a:r>
          </a:p>
          <a:p>
            <a:r>
              <a:rPr lang="en-IE" dirty="0"/>
              <a:t>Induction day in May each year</a:t>
            </a:r>
          </a:p>
          <a:p>
            <a:r>
              <a:rPr lang="en-IE" dirty="0"/>
              <a:t>2 induction days in August</a:t>
            </a:r>
          </a:p>
          <a:p>
            <a:r>
              <a:rPr lang="en-IE" dirty="0"/>
              <a:t>Prefects – meet every morning</a:t>
            </a:r>
          </a:p>
          <a:p>
            <a:r>
              <a:rPr lang="en-IE" dirty="0"/>
              <a:t>Tutor Time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220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C6BC3B-D0B2-4A08-B077-63F01ED544A1}"/>
              </a:ext>
            </a:extLst>
          </p:cNvPr>
          <p:cNvSpPr/>
          <p:nvPr/>
        </p:nvSpPr>
        <p:spPr>
          <a:xfrm>
            <a:off x="482133" y="5157192"/>
            <a:ext cx="7773324" cy="811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Trebuchet M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Trebuchet M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Trebuchet M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Trebuchet MS"/>
              </a:rPr>
              <a:t>Student Council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Trebuchet MS"/>
              </a:rPr>
              <a:t> 2020</a:t>
            </a: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85F75626-29A9-4D42-B999-3E274BDFC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3" r="-1" b="7828"/>
          <a:stretch/>
        </p:blipFill>
        <p:spPr bwMode="auto"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13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0"/>
    </mc:Choice>
    <mc:Fallback xmlns="">
      <p:transition spd="slow" advTm="94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ECFE-610C-456C-8DF2-BECDEED5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i="1" dirty="0">
                <a:latin typeface="Algerian" panose="04020705040A02060702" pitchFamily="82" charset="0"/>
              </a:rPr>
              <a:t>Student Council….Voice of the students..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29A5-704C-4475-A329-99E250E2F3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sz="2800" dirty="0"/>
              <a:t>Some topics to look at:</a:t>
            </a:r>
          </a:p>
          <a:p>
            <a:endParaRPr lang="en-IE" sz="2800" dirty="0"/>
          </a:p>
          <a:p>
            <a:endParaRPr lang="en-IE" sz="2800" dirty="0"/>
          </a:p>
          <a:p>
            <a:endParaRPr lang="en-IE" sz="2800" dirty="0"/>
          </a:p>
          <a:p>
            <a:endParaRPr lang="en-IE" sz="2800" dirty="0"/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ACBD7-8E3F-480D-A3C9-CEF4FBACB6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Body Image</a:t>
            </a:r>
          </a:p>
          <a:p>
            <a:r>
              <a:rPr lang="en-IE" dirty="0"/>
              <a:t>Climate Change</a:t>
            </a:r>
          </a:p>
          <a:p>
            <a:r>
              <a:rPr lang="en-IE" dirty="0"/>
              <a:t>Healthy Body – Healthy Mind </a:t>
            </a:r>
          </a:p>
          <a:p>
            <a:r>
              <a:rPr lang="en-IE" dirty="0"/>
              <a:t>Mental Health Awareness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9EAFB-6165-4D30-8EF2-E1E9A619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42" y="3284984"/>
            <a:ext cx="3064375" cy="244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1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31">
        <p159:morph option="byObject"/>
      </p:transition>
    </mc:Choice>
    <mc:Fallback xmlns="">
      <p:transition spd="slow" advTm="1053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9B9C8-A8CF-419A-AD06-F6ABE368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National Mental Health Week October 2019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127349-E17C-4C42-9511-B865DD1D8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125113" cy="47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0"/>
    </mc:Choice>
    <mc:Fallback xmlns="">
      <p:transition spd="slow" advTm="90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1608F-AFB9-430F-B541-38F5F8C3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2879" cy="4584589"/>
          </a:xfrm>
          <a:prstGeom prst="rect">
            <a:avLst/>
          </a:prstGeom>
        </p:spPr>
      </p:pic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EA546DB5-7769-4DD0-8721-048F132FA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7992"/>
            <a:ext cx="4680012" cy="3120008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5D33BAE-6B2C-4FDE-941C-5B21FB7EC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941481" cy="3805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8AC8C-4ADE-46B3-935D-DD555F163040}"/>
              </a:ext>
            </a:extLst>
          </p:cNvPr>
          <p:cNvSpPr/>
          <p:nvPr/>
        </p:nvSpPr>
        <p:spPr>
          <a:xfrm>
            <a:off x="-9939" y="4725144"/>
            <a:ext cx="49711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World Mental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 day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1"/>
    </mc:Choice>
    <mc:Fallback xmlns="">
      <p:transition spd="slow" advTm="84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0C8C-EB97-4B8C-A06D-356FE009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Anti Bullying and Inclusive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9FB86-2098-4999-9796-DBB07D41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66063"/>
            <a:ext cx="27622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8945C-4149-4C16-ADA8-1E114D33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160319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77A02-79B6-4FCF-BE6C-E746DA62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673990"/>
            <a:ext cx="3213574" cy="48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2"/>
    </mc:Choice>
    <mc:Fallback xmlns="">
      <p:transition spd="slow" advTm="10522"/>
    </mc:Fallback>
  </mc:AlternateContent>
</p:sld>
</file>

<file path=ppt/theme/theme1.xml><?xml version="1.0" encoding="utf-8"?>
<a:theme xmlns:a="http://schemas.openxmlformats.org/drawingml/2006/main" name="Spring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699b7248-ae73-43fe-996b-ff0d72c4ee56" xsi:nil="true"/>
    <Invited_Teachers xmlns="699b7248-ae73-43fe-996b-ff0d72c4ee56" xsi:nil="true"/>
    <NotebookType xmlns="699b7248-ae73-43fe-996b-ff0d72c4ee56" xsi:nil="true"/>
    <FolderType xmlns="699b7248-ae73-43fe-996b-ff0d72c4ee56" xsi:nil="true"/>
    <CultureName xmlns="699b7248-ae73-43fe-996b-ff0d72c4ee56" xsi:nil="true"/>
    <Student_Groups xmlns="699b7248-ae73-43fe-996b-ff0d72c4ee56">
      <UserInfo>
        <DisplayName/>
        <AccountId xsi:nil="true"/>
        <AccountType/>
      </UserInfo>
    </Student_Groups>
    <Templates xmlns="699b7248-ae73-43fe-996b-ff0d72c4ee56" xsi:nil="true"/>
    <TeamsChannelId xmlns="699b7248-ae73-43fe-996b-ff0d72c4ee56" xsi:nil="true"/>
    <Owner xmlns="699b7248-ae73-43fe-996b-ff0d72c4ee56">
      <UserInfo>
        <DisplayName/>
        <AccountId xsi:nil="true"/>
        <AccountType/>
      </UserInfo>
    </Owner>
    <Teachers xmlns="699b7248-ae73-43fe-996b-ff0d72c4ee56">
      <UserInfo>
        <DisplayName/>
        <AccountId xsi:nil="true"/>
        <AccountType/>
      </UserInfo>
    </Teachers>
    <Students xmlns="699b7248-ae73-43fe-996b-ff0d72c4ee56">
      <UserInfo>
        <DisplayName/>
        <AccountId xsi:nil="true"/>
        <AccountType/>
      </UserInfo>
    </Students>
    <Is_Collaboration_Space_Locked xmlns="699b7248-ae73-43fe-996b-ff0d72c4ee56" xsi:nil="true"/>
    <AppVersion xmlns="699b7248-ae73-43fe-996b-ff0d72c4ee56" xsi:nil="true"/>
    <IsNotebookLocked xmlns="699b7248-ae73-43fe-996b-ff0d72c4ee56" xsi:nil="true"/>
    <Has_Teacher_Only_SectionGroup xmlns="699b7248-ae73-43fe-996b-ff0d72c4ee56" xsi:nil="true"/>
    <Invited_Students xmlns="699b7248-ae73-43fe-996b-ff0d72c4ee56" xsi:nil="true"/>
    <Self_Registration_Enabled xmlns="699b7248-ae73-43fe-996b-ff0d72c4ee56" xsi:nil="true"/>
    <Distribution_Groups xmlns="699b7248-ae73-43fe-996b-ff0d72c4ee56" xsi:nil="true"/>
    <LMS_Mappings xmlns="699b7248-ae73-43fe-996b-ff0d72c4ee56" xsi:nil="true"/>
    <Math_Settings xmlns="699b7248-ae73-43fe-996b-ff0d72c4ee5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EEC3FDDA5074DB492F1CC8573D060" ma:contentTypeVersion="32" ma:contentTypeDescription="Create a new document." ma:contentTypeScope="" ma:versionID="75ae87dd7d5f98e2f3e6315ea421b2ad">
  <xsd:schema xmlns:xsd="http://www.w3.org/2001/XMLSchema" xmlns:xs="http://www.w3.org/2001/XMLSchema" xmlns:p="http://schemas.microsoft.com/office/2006/metadata/properties" xmlns:ns3="c5b2c4fd-4f11-443c-84dc-9dcf36d7e19c" xmlns:ns4="699b7248-ae73-43fe-996b-ff0d72c4ee56" targetNamespace="http://schemas.microsoft.com/office/2006/metadata/properties" ma:root="true" ma:fieldsID="d405a02ad35d413bd842a4eb4756e039" ns3:_="" ns4:_="">
    <xsd:import namespace="c5b2c4fd-4f11-443c-84dc-9dcf36d7e19c"/>
    <xsd:import namespace="699b7248-ae73-43fe-996b-ff0d72c4ee5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TeamsChannelId" minOccurs="0"/>
                <xsd:element ref="ns4:MediaServiceEventHashCode" minOccurs="0"/>
                <xsd:element ref="ns4:MediaServiceGenerationTime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ath_Settings" minOccurs="0"/>
                <xsd:element ref="ns4:Distribution_Groups" minOccurs="0"/>
                <xsd:element ref="ns4:LMS_Mappin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2c4fd-4f11-443c-84dc-9dcf36d7e1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b7248-ae73-43fe-996b-ff0d72c4ee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Owner" ma:index="1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9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9" nillable="true" ma:displayName="Is Collaboration Space Locked" ma:internalName="Is_Collaboration_Space_Locked">
      <xsd:simpleType>
        <xsd:restriction base="dms:Boolean"/>
      </xsd:simpleType>
    </xsd:element>
    <xsd:element name="TeamsChannelId" ma:index="30" nillable="true" ma:displayName="Teams Channel Id" ma:internalName="TeamsChannelId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2B8A2F-0CF8-4E76-A891-C7F3755E7E7A}">
  <ds:schemaRefs>
    <ds:schemaRef ds:uri="699b7248-ae73-43fe-996b-ff0d72c4ee56"/>
    <ds:schemaRef ds:uri="c5b2c4fd-4f11-443c-84dc-9dcf36d7e19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B50F7D-4059-4C69-B09F-8978FAA5B8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BA3DB-5C8D-4D6A-8DB9-3708DBA212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b2c4fd-4f11-443c-84dc-9dcf36d7e19c"/>
    <ds:schemaRef ds:uri="699b7248-ae73-43fe-996b-ff0d72c4ee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133</Words>
  <Application>Microsoft Office PowerPoint</Application>
  <PresentationFormat>On-screen Show (4:3)</PresentationFormat>
  <Paragraphs>51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Algerian</vt:lpstr>
      <vt:lpstr>Arial</vt:lpstr>
      <vt:lpstr>Bell MT</vt:lpstr>
      <vt:lpstr>Calibri</vt:lpstr>
      <vt:lpstr>Courier New</vt:lpstr>
      <vt:lpstr>Verdana</vt:lpstr>
      <vt:lpstr>Wingdings 2</vt:lpstr>
      <vt:lpstr>Spring</vt:lpstr>
      <vt:lpstr>Student Wellbeing </vt:lpstr>
      <vt:lpstr>PowerPoint Presentation</vt:lpstr>
      <vt:lpstr>PowerPoint Presentation</vt:lpstr>
      <vt:lpstr>Induction for 1st Years.</vt:lpstr>
      <vt:lpstr>PowerPoint Presentation</vt:lpstr>
      <vt:lpstr>Student Council….Voice of the students..</vt:lpstr>
      <vt:lpstr>National Mental Health Week October 2019</vt:lpstr>
      <vt:lpstr>PowerPoint Presentation</vt:lpstr>
      <vt:lpstr>Anti Bullying and Inclusive School</vt:lpstr>
      <vt:lpstr>PowerPoint Presentation</vt:lpstr>
      <vt:lpstr>PowerPoint Presentation</vt:lpstr>
      <vt:lpstr>Fundraiser for National Council for the Blind</vt:lpstr>
      <vt:lpstr>PowerPoint Presentation</vt:lpstr>
      <vt:lpstr>PowerPoint Presentation</vt:lpstr>
      <vt:lpstr>How to access the guidance service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Wellbeing </dc:title>
  <dc:creator>Clodagh Brady</dc:creator>
  <cp:lastModifiedBy>Clodagh Brady</cp:lastModifiedBy>
  <cp:revision>12</cp:revision>
  <dcterms:created xsi:type="dcterms:W3CDTF">2020-10-05T20:44:36Z</dcterms:created>
  <dcterms:modified xsi:type="dcterms:W3CDTF">2020-10-07T10:59:50Z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0x010100706EEC3FDDA5074DB492F1CC8573D060</vt:lpwstr>
  </property>
</Properties>
</file>